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99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07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813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941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695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879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651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615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540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96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895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09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46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21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066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04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2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B9FF860-9B91-42CB-9EBF-264EA8A6F39D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1C400A-0A4C-4313-B04F-7F06B0EE42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723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327563" y="2780145"/>
            <a:ext cx="7389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 smtClean="0"/>
              <a:t>匯率查詢與轉換系統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94616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385454" y="443345"/>
            <a:ext cx="2724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 smtClean="0"/>
              <a:t>使用工具</a:t>
            </a:r>
            <a:endParaRPr lang="zh-TW" altLang="en-US" sz="4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85454" y="2281383"/>
            <a:ext cx="6640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*前端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  </a:t>
            </a:r>
            <a:r>
              <a:rPr lang="en-US" altLang="zh-TW" sz="3600" dirty="0" smtClean="0"/>
              <a:t>HTML , CSS , </a:t>
            </a:r>
            <a:r>
              <a:rPr lang="en-US" altLang="zh-TW" sz="3600" dirty="0" err="1" smtClean="0"/>
              <a:t>Jquery</a:t>
            </a:r>
            <a:endParaRPr lang="en-US" altLang="zh-TW" sz="3600" dirty="0" smtClean="0"/>
          </a:p>
          <a:p>
            <a:endParaRPr lang="en-US" altLang="zh-TW" sz="3600" dirty="0"/>
          </a:p>
          <a:p>
            <a:r>
              <a:rPr lang="zh-TW" altLang="en-US" sz="3600" dirty="0" smtClean="0"/>
              <a:t>*後端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  </a:t>
            </a:r>
            <a:r>
              <a:rPr lang="en-US" altLang="zh-TW" sz="3600" dirty="0" smtClean="0"/>
              <a:t>Node.js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6316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85454" y="443345"/>
            <a:ext cx="4599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/>
              <a:t>Bootstrap </a:t>
            </a:r>
            <a:r>
              <a:rPr lang="zh-TW" altLang="en-US" sz="4800" dirty="0" smtClean="0"/>
              <a:t>元件</a:t>
            </a:r>
            <a:endParaRPr lang="zh-TW" altLang="en-US" sz="4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01091" y="1838036"/>
            <a:ext cx="43041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1.select</a:t>
            </a:r>
          </a:p>
          <a:p>
            <a:r>
              <a:rPr lang="en-US" altLang="zh-TW" sz="3600" dirty="0"/>
              <a:t>2.button</a:t>
            </a:r>
          </a:p>
          <a:p>
            <a:r>
              <a:rPr lang="en-US" altLang="zh-TW" sz="3600" dirty="0"/>
              <a:t>3.badge</a:t>
            </a:r>
          </a:p>
          <a:p>
            <a:r>
              <a:rPr lang="en-US" altLang="zh-TW" sz="3600" dirty="0"/>
              <a:t>4.nav</a:t>
            </a:r>
          </a:p>
          <a:p>
            <a:r>
              <a:rPr lang="en-US" altLang="zh-TW" sz="3600" dirty="0"/>
              <a:t>5.Accordion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826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385454" y="443345"/>
            <a:ext cx="2724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 smtClean="0"/>
              <a:t>專案講解</a:t>
            </a:r>
            <a:endParaRPr lang="zh-TW" altLang="en-US" sz="4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607127" y="2050473"/>
            <a:ext cx="82573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*使用</a:t>
            </a:r>
            <a:r>
              <a:rPr lang="en-US" altLang="zh-TW" sz="2800" dirty="0" smtClean="0"/>
              <a:t>node.js </a:t>
            </a:r>
            <a:r>
              <a:rPr lang="zh-TW" altLang="en-US" sz="2800" dirty="0" smtClean="0"/>
              <a:t>進行</a:t>
            </a:r>
            <a:r>
              <a:rPr lang="zh-TW" altLang="en-US" sz="2800" dirty="0" smtClean="0">
                <a:solidFill>
                  <a:srgbClr val="FFC000"/>
                </a:solidFill>
              </a:rPr>
              <a:t>爬蟲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將台灣銀行匯率網站資料抓下來並做處理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讓使用者可以選擇想看的貨幣資料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並搭配</a:t>
            </a:r>
            <a:r>
              <a:rPr lang="zh-TW" altLang="en-US" sz="2800" u="sng" dirty="0" smtClean="0"/>
              <a:t>近日趨勢圖</a:t>
            </a:r>
            <a:endParaRPr lang="en-US" altLang="zh-TW" sz="2800" u="sng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*</a:t>
            </a:r>
            <a:r>
              <a:rPr lang="zh-TW" altLang="en-US" sz="2800" dirty="0" smtClean="0">
                <a:solidFill>
                  <a:srgbClr val="FFC000"/>
                </a:solidFill>
              </a:rPr>
              <a:t>匯率轉換器</a:t>
            </a:r>
            <a:r>
              <a:rPr lang="zh-TW" altLang="en-US" sz="2800" dirty="0" smtClean="0"/>
              <a:t>將根據使用者選擇的</a:t>
            </a:r>
            <a:r>
              <a:rPr lang="zh-TW" altLang="en-US" sz="2800" u="sng" dirty="0" smtClean="0"/>
              <a:t>貨幣</a:t>
            </a:r>
            <a:r>
              <a:rPr lang="en-US" altLang="zh-TW" sz="2800" dirty="0" smtClean="0"/>
              <a:t>, </a:t>
            </a:r>
            <a:r>
              <a:rPr lang="zh-TW" altLang="en-US" sz="2800" u="sng" dirty="0" smtClean="0"/>
              <a:t>轉換方式</a:t>
            </a:r>
            <a:r>
              <a:rPr lang="en-US" altLang="zh-TW" sz="2800" dirty="0" smtClean="0"/>
              <a:t>, </a:t>
            </a:r>
            <a:r>
              <a:rPr lang="zh-TW" altLang="en-US" sz="2800" u="sng" dirty="0" smtClean="0"/>
              <a:t>金額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將結果顯示出來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101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4" y="398088"/>
            <a:ext cx="9892147" cy="49512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36071" y="2364046"/>
            <a:ext cx="1431636" cy="1173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40364" y="2447636"/>
            <a:ext cx="3325091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816436" y="2272145"/>
            <a:ext cx="3860800" cy="2272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785090" y="3537064"/>
            <a:ext cx="387929" cy="201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4802909" y="4378036"/>
            <a:ext cx="221673" cy="1182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746836" y="4692073"/>
            <a:ext cx="387928" cy="86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4654" y="5569527"/>
            <a:ext cx="1533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可以</a:t>
            </a:r>
            <a:r>
              <a:rPr lang="zh-TW" altLang="en-US" dirty="0" smtClean="0">
                <a:solidFill>
                  <a:srgbClr val="FFC000"/>
                </a:solidFill>
              </a:rPr>
              <a:t>選擇幣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r>
              <a:rPr lang="zh-TW" altLang="en-US" dirty="0" smtClean="0">
                <a:solidFill>
                  <a:srgbClr val="FFC000"/>
                </a:solidFill>
              </a:rPr>
              <a:t>與</a:t>
            </a:r>
            <a:r>
              <a:rPr lang="zh-TW" altLang="en-US" dirty="0" smtClean="0">
                <a:solidFill>
                  <a:srgbClr val="FFC000"/>
                </a:solidFill>
              </a:rPr>
              <a:t>匯率類型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846945" y="5661891"/>
            <a:ext cx="296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根據對應貨幣顯示目前數值</a:t>
            </a:r>
            <a:r>
              <a:rPr lang="en-US" altLang="zh-TW" dirty="0" smtClean="0">
                <a:solidFill>
                  <a:srgbClr val="FFC000"/>
                </a:solidFill>
              </a:rPr>
              <a:t>, </a:t>
            </a:r>
            <a:r>
              <a:rPr lang="zh-TW" altLang="en-US" dirty="0" smtClean="0">
                <a:solidFill>
                  <a:srgbClr val="FFC000"/>
                </a:solidFill>
              </a:rPr>
              <a:t>下面數值為與昨日收盤的價差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15927" y="5652654"/>
            <a:ext cx="235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近日趨勢圖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73019" y="3689927"/>
            <a:ext cx="1431636" cy="438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791856" y="4202563"/>
            <a:ext cx="498762" cy="139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888837" y="5599657"/>
            <a:ext cx="110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資料來源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5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21" y="446097"/>
            <a:ext cx="9826743" cy="49236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11564" y="2595418"/>
            <a:ext cx="3398981" cy="1570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237018" y="2004291"/>
            <a:ext cx="5033818" cy="2890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2715491" y="4387273"/>
            <a:ext cx="286328" cy="140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528618" y="5865092"/>
            <a:ext cx="266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可以選擇</a:t>
            </a:r>
            <a:r>
              <a:rPr lang="zh-TW" altLang="en-US" dirty="0" smtClean="0">
                <a:solidFill>
                  <a:srgbClr val="FFC000"/>
                </a:solidFill>
              </a:rPr>
              <a:t>貨幣</a:t>
            </a:r>
            <a:r>
              <a:rPr lang="en-US" altLang="zh-TW" dirty="0" smtClean="0">
                <a:solidFill>
                  <a:srgbClr val="FFC000"/>
                </a:solidFill>
              </a:rPr>
              <a:t>, </a:t>
            </a:r>
            <a:r>
              <a:rPr lang="zh-TW" altLang="en-US" dirty="0" smtClean="0">
                <a:solidFill>
                  <a:srgbClr val="FFC000"/>
                </a:solidFill>
              </a:rPr>
              <a:t>匯率類型</a:t>
            </a:r>
            <a:r>
              <a:rPr lang="en-US" altLang="zh-TW" dirty="0" smtClean="0">
                <a:solidFill>
                  <a:srgbClr val="FFC000"/>
                </a:solidFill>
              </a:rPr>
              <a:t>, </a:t>
            </a:r>
            <a:r>
              <a:rPr lang="zh-TW" altLang="en-US" dirty="0" smtClean="0">
                <a:solidFill>
                  <a:srgbClr val="FFC000"/>
                </a:solidFill>
              </a:rPr>
              <a:t>與輸入金額</a:t>
            </a:r>
            <a:endParaRPr lang="zh-TW" altLang="en-US" dirty="0">
              <a:solidFill>
                <a:srgbClr val="FFC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7721601" y="4948211"/>
            <a:ext cx="101600" cy="84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779490" y="5865092"/>
            <a:ext cx="235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轉換後</a:t>
            </a:r>
            <a:r>
              <a:rPr lang="zh-TW" altLang="en-US" dirty="0" smtClean="0">
                <a:solidFill>
                  <a:srgbClr val="FFC000"/>
                </a:solidFill>
              </a:rPr>
              <a:t>的</a:t>
            </a:r>
            <a:r>
              <a:rPr lang="zh-TW" altLang="en-US" dirty="0">
                <a:solidFill>
                  <a:srgbClr val="FFC000"/>
                </a:solidFill>
              </a:rPr>
              <a:t>金額</a:t>
            </a:r>
            <a:r>
              <a:rPr lang="zh-TW" altLang="en-US" dirty="0" smtClean="0">
                <a:solidFill>
                  <a:srgbClr val="FFC000"/>
                </a:solidFill>
              </a:rPr>
              <a:t>呈現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6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54181" y="323272"/>
            <a:ext cx="336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 smtClean="0"/>
              <a:t>未來發展</a:t>
            </a:r>
            <a:endParaRPr lang="zh-TW" altLang="en-US" sz="4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7" y="1693875"/>
            <a:ext cx="6751782" cy="33864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86691" y="1930401"/>
            <a:ext cx="3112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*將會增設</a:t>
            </a:r>
            <a:r>
              <a:rPr lang="zh-TW" altLang="en-US" sz="2400" dirty="0" smtClean="0">
                <a:solidFill>
                  <a:srgbClr val="FFC000"/>
                </a:solidFill>
              </a:rPr>
              <a:t>會員系統</a:t>
            </a:r>
            <a:r>
              <a:rPr lang="en-US" altLang="zh-TW" sz="2400" dirty="0" smtClean="0"/>
              <a:t>, </a:t>
            </a:r>
            <a:r>
              <a:rPr lang="zh-TW" altLang="en-US" sz="2400" dirty="0" smtClean="0"/>
              <a:t>使用者可將貨幣加入到我的最愛裡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 smtClean="0"/>
              <a:t>*除了匯率以外</a:t>
            </a:r>
            <a:r>
              <a:rPr lang="en-US" altLang="zh-TW" sz="2400" dirty="0" smtClean="0"/>
              <a:t>, </a:t>
            </a:r>
            <a:r>
              <a:rPr lang="zh-TW" altLang="en-US" sz="2400" dirty="0" smtClean="0"/>
              <a:t>會嘗試將其他類型</a:t>
            </a:r>
            <a:r>
              <a:rPr lang="en-US" altLang="zh-TW" sz="2400" dirty="0" smtClean="0"/>
              <a:t>, </a:t>
            </a:r>
            <a:r>
              <a:rPr lang="zh-TW" altLang="en-US" sz="2400" dirty="0" smtClean="0"/>
              <a:t>例如</a:t>
            </a:r>
            <a:r>
              <a:rPr lang="zh-TW" altLang="en-US" sz="2400" dirty="0" smtClean="0">
                <a:solidFill>
                  <a:srgbClr val="FFC000"/>
                </a:solidFill>
              </a:rPr>
              <a:t>股票</a:t>
            </a:r>
            <a:r>
              <a:rPr lang="en-US" altLang="zh-TW" sz="2400" dirty="0" smtClean="0"/>
              <a:t>, </a:t>
            </a:r>
            <a:r>
              <a:rPr lang="zh-TW" altLang="en-US" sz="2400" dirty="0" smtClean="0">
                <a:solidFill>
                  <a:srgbClr val="FFC000"/>
                </a:solidFill>
              </a:rPr>
              <a:t>虛擬貨幣</a:t>
            </a:r>
            <a:r>
              <a:rPr lang="zh-TW" altLang="en-US" sz="2400" dirty="0" smtClean="0"/>
              <a:t>等資料加入其中</a:t>
            </a:r>
            <a:r>
              <a:rPr lang="en-US" altLang="zh-TW" sz="2400" dirty="0" smtClean="0"/>
              <a:t>, </a:t>
            </a:r>
            <a:r>
              <a:rPr lang="zh-TW" altLang="en-US" sz="2400" dirty="0" smtClean="0"/>
              <a:t>使專案內容更豐富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75719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石板</Template>
  <TotalTime>51</TotalTime>
  <Words>170</Words>
  <Application>Microsoft Office PowerPoint</Application>
  <PresentationFormat>寬螢幕</PresentationFormat>
  <Paragraphs>26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微軟正黑體</vt:lpstr>
      <vt:lpstr>Calisto MT</vt:lpstr>
      <vt:lpstr>Trebuchet MS</vt:lpstr>
      <vt:lpstr>Wingdings 2</vt:lpstr>
      <vt:lpstr>石板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mark</dc:creator>
  <cp:lastModifiedBy>mark</cp:lastModifiedBy>
  <cp:revision>9</cp:revision>
  <dcterms:created xsi:type="dcterms:W3CDTF">2022-01-06T07:58:18Z</dcterms:created>
  <dcterms:modified xsi:type="dcterms:W3CDTF">2022-01-08T09:05:10Z</dcterms:modified>
</cp:coreProperties>
</file>